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3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31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907" y="2813050"/>
            <a:ext cx="11231033" cy="1470025"/>
          </a:xfrm>
        </p:spPr>
        <p:txBody>
          <a:bodyPr/>
          <a:lstStyle/>
          <a:p>
            <a:r>
              <a:rPr lang="en-US" sz="6000" b="1" dirty="0">
                <a:latin typeface="Comic Sans MS" panose="030F0702030302020204" charset="0"/>
                <a:cs typeface="Comic Sans MS" panose="030F0702030302020204" charset="0"/>
                <a:sym typeface="+mn-ea"/>
              </a:rPr>
              <a:t>NetworkX</a:t>
            </a:r>
            <a:endParaRPr lang="en-US" sz="6000" b="1" dirty="0">
              <a:latin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0955" y="1947545"/>
            <a:ext cx="9608820" cy="41071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22325" y="1600200"/>
            <a:ext cx="4958715" cy="4526280"/>
          </a:xfrm>
          <a:prstGeom prst="rect">
            <a:avLst/>
          </a:prstGeom>
        </p:spPr>
      </p:pic>
      <p:pic>
        <p:nvPicPr>
          <p:cNvPr id="10" name="Content Placeholder 9" descr="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600835"/>
            <a:ext cx="53848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3)"/>
          <p:cNvPicPr>
            <a:picLocks noChangeAspect="1"/>
          </p:cNvPicPr>
          <p:nvPr>
            <p:ph idx="1"/>
          </p:nvPr>
        </p:nvPicPr>
        <p:blipFill>
          <a:blip r:embed="rId1"/>
          <a:srcRect l="-647" t="5989" r="33594" b="10720"/>
          <a:stretch>
            <a:fillRect/>
          </a:stretch>
        </p:blipFill>
        <p:spPr>
          <a:xfrm>
            <a:off x="2228215" y="1876425"/>
            <a:ext cx="7308215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4)"/>
          <p:cNvPicPr>
            <a:picLocks noChangeAspect="1"/>
          </p:cNvPicPr>
          <p:nvPr>
            <p:ph idx="1"/>
          </p:nvPr>
        </p:nvPicPr>
        <p:blipFill>
          <a:blip r:embed="rId1"/>
          <a:srcRect t="5740" r="34947" b="4736"/>
          <a:stretch>
            <a:fillRect/>
          </a:stretch>
        </p:blipFill>
        <p:spPr>
          <a:xfrm>
            <a:off x="2593975" y="1784350"/>
            <a:ext cx="7004685" cy="45853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5)"/>
          <p:cNvPicPr>
            <a:picLocks noChangeAspect="1"/>
          </p:cNvPicPr>
          <p:nvPr>
            <p:ph idx="1"/>
          </p:nvPr>
        </p:nvPicPr>
        <p:blipFill>
          <a:blip r:embed="rId1"/>
          <a:srcRect t="6606" r="35639" b="4216"/>
          <a:stretch>
            <a:fillRect/>
          </a:stretch>
        </p:blipFill>
        <p:spPr>
          <a:xfrm>
            <a:off x="2285365" y="1574165"/>
            <a:ext cx="7125970" cy="49288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6)"/>
          <p:cNvPicPr>
            <a:picLocks noChangeAspect="1"/>
          </p:cNvPicPr>
          <p:nvPr>
            <p:ph idx="1"/>
          </p:nvPr>
        </p:nvPicPr>
        <p:blipFill>
          <a:blip r:embed="rId1"/>
          <a:srcRect t="6464" r="35427" b="4845"/>
          <a:stretch>
            <a:fillRect/>
          </a:stretch>
        </p:blipFill>
        <p:spPr>
          <a:xfrm>
            <a:off x="2136775" y="1877695"/>
            <a:ext cx="7359015" cy="44519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Screenshot (8)"/>
          <p:cNvPicPr>
            <a:picLocks noChangeAspect="1"/>
          </p:cNvPicPr>
          <p:nvPr>
            <p:ph idx="1"/>
          </p:nvPr>
        </p:nvPicPr>
        <p:blipFill>
          <a:blip r:embed="rId1"/>
          <a:srcRect t="6407" r="35551" b="3638"/>
          <a:stretch>
            <a:fillRect/>
          </a:stretch>
        </p:blipFill>
        <p:spPr>
          <a:xfrm>
            <a:off x="2532380" y="1866900"/>
            <a:ext cx="6913880" cy="42703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9)"/>
          <p:cNvPicPr>
            <a:picLocks noChangeAspect="1"/>
          </p:cNvPicPr>
          <p:nvPr>
            <p:ph idx="1"/>
          </p:nvPr>
        </p:nvPicPr>
        <p:blipFill>
          <a:blip r:embed="rId1"/>
          <a:srcRect t="4935" r="43485" b="3995"/>
          <a:stretch>
            <a:fillRect/>
          </a:stretch>
        </p:blipFill>
        <p:spPr>
          <a:xfrm>
            <a:off x="2082165" y="1732915"/>
            <a:ext cx="7436485" cy="44437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0)"/>
          <p:cNvPicPr>
            <a:picLocks noChangeAspect="1"/>
          </p:cNvPicPr>
          <p:nvPr>
            <p:ph idx="1"/>
          </p:nvPr>
        </p:nvPicPr>
        <p:blipFill>
          <a:blip r:embed="rId1"/>
          <a:srcRect t="6047" r="40715" b="4700"/>
          <a:stretch>
            <a:fillRect/>
          </a:stretch>
        </p:blipFill>
        <p:spPr>
          <a:xfrm>
            <a:off x="2814320" y="1834515"/>
            <a:ext cx="6096635" cy="4181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1)"/>
          <p:cNvPicPr>
            <a:picLocks noChangeAspect="1"/>
          </p:cNvPicPr>
          <p:nvPr>
            <p:ph idx="1"/>
          </p:nvPr>
        </p:nvPicPr>
        <p:blipFill>
          <a:blip r:embed="rId1"/>
          <a:srcRect t="6124" r="46768" b="4471"/>
          <a:stretch>
            <a:fillRect/>
          </a:stretch>
        </p:blipFill>
        <p:spPr>
          <a:xfrm>
            <a:off x="2687320" y="1894205"/>
            <a:ext cx="6504305" cy="4171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40" y="1376680"/>
            <a:ext cx="10972800" cy="4525963"/>
          </a:xfrm>
        </p:spPr>
        <p:txBody>
          <a:bodyPr/>
          <a:p>
            <a:pPr lvl="8"/>
            <a:endParaRPr lang="en-US" sz="5400"/>
          </a:p>
          <a:p>
            <a:pPr lvl="8"/>
            <a:endParaRPr lang="en-US" sz="5400"/>
          </a:p>
          <a:p>
            <a:pPr lvl="8"/>
            <a:r>
              <a:rPr lang="en-US" sz="5400"/>
              <a:t> </a:t>
            </a:r>
            <a:r>
              <a:rPr lang="en-US" sz="5400"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en-US" sz="5400" b="1">
                <a:latin typeface="Comic Sans MS" panose="030F0702030302020204" charset="0"/>
                <a:cs typeface="Comic Sans MS" panose="030F0702030302020204" charset="0"/>
              </a:rPr>
              <a:t>In e-coli</a:t>
            </a:r>
            <a:endParaRPr lang="en-US" sz="5400" b="1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2)"/>
          <p:cNvPicPr>
            <a:picLocks noChangeAspect="1"/>
          </p:cNvPicPr>
          <p:nvPr>
            <p:ph idx="1"/>
          </p:nvPr>
        </p:nvPicPr>
        <p:blipFill>
          <a:blip r:embed="rId1"/>
          <a:srcRect t="5149" r="38316" b="5373"/>
          <a:stretch>
            <a:fillRect/>
          </a:stretch>
        </p:blipFill>
        <p:spPr>
          <a:xfrm>
            <a:off x="2072640" y="1650365"/>
            <a:ext cx="7367270" cy="45878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3)"/>
          <p:cNvPicPr>
            <a:picLocks noChangeAspect="1"/>
          </p:cNvPicPr>
          <p:nvPr>
            <p:ph idx="1"/>
          </p:nvPr>
        </p:nvPicPr>
        <p:blipFill>
          <a:blip r:embed="rId1"/>
          <a:srcRect t="5598" r="44931" b="4265"/>
          <a:stretch>
            <a:fillRect/>
          </a:stretch>
        </p:blipFill>
        <p:spPr>
          <a:xfrm>
            <a:off x="2794635" y="1762125"/>
            <a:ext cx="6219190" cy="4079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4)"/>
          <p:cNvPicPr>
            <a:picLocks noChangeAspect="1"/>
          </p:cNvPicPr>
          <p:nvPr>
            <p:ph idx="1"/>
          </p:nvPr>
        </p:nvPicPr>
        <p:blipFill>
          <a:blip r:embed="rId1"/>
          <a:srcRect l="380" t="6271" r="46507" b="3129"/>
          <a:stretch>
            <a:fillRect/>
          </a:stretch>
        </p:blipFill>
        <p:spPr>
          <a:xfrm>
            <a:off x="2174240" y="1560195"/>
            <a:ext cx="7569200" cy="4354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5)"/>
          <p:cNvPicPr>
            <a:picLocks noChangeAspect="1"/>
          </p:cNvPicPr>
          <p:nvPr>
            <p:ph idx="1"/>
          </p:nvPr>
        </p:nvPicPr>
        <p:blipFill>
          <a:blip r:embed="rId1"/>
          <a:srcRect t="5373" r="41599" b="4700"/>
          <a:stretch>
            <a:fillRect/>
          </a:stretch>
        </p:blipFill>
        <p:spPr>
          <a:xfrm>
            <a:off x="2955290" y="1842770"/>
            <a:ext cx="6007735" cy="40703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6)"/>
          <p:cNvPicPr>
            <a:picLocks noChangeAspect="1"/>
          </p:cNvPicPr>
          <p:nvPr>
            <p:ph idx="1"/>
          </p:nvPr>
        </p:nvPicPr>
        <p:blipFill>
          <a:blip r:embed="rId1"/>
          <a:srcRect t="5149" r="44748" b="4475"/>
          <a:stretch>
            <a:fillRect/>
          </a:stretch>
        </p:blipFill>
        <p:spPr>
          <a:xfrm>
            <a:off x="2508885" y="1863725"/>
            <a:ext cx="6970395" cy="4090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17)"/>
          <p:cNvPicPr>
            <a:picLocks noChangeAspect="1"/>
          </p:cNvPicPr>
          <p:nvPr>
            <p:ph idx="1"/>
          </p:nvPr>
        </p:nvPicPr>
        <p:blipFill>
          <a:blip r:embed="rId1"/>
          <a:srcRect t="6518" r="43114" b="3958"/>
          <a:stretch>
            <a:fillRect/>
          </a:stretch>
        </p:blipFill>
        <p:spPr>
          <a:xfrm>
            <a:off x="2376805" y="1762760"/>
            <a:ext cx="7122795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8"/>
            <a:endParaRPr lang="en-US" sz="5400" b="1">
              <a:latin typeface="Comic Sans MS" panose="030F0702030302020204" charset="0"/>
              <a:cs typeface="Comic Sans MS" panose="030F0702030302020204" charset="0"/>
            </a:endParaRPr>
          </a:p>
          <a:p>
            <a:pPr lvl="8"/>
            <a:endParaRPr lang="en-US" sz="5400" b="1">
              <a:latin typeface="Comic Sans MS" panose="030F0702030302020204" charset="0"/>
              <a:cs typeface="Comic Sans MS" panose="030F0702030302020204" charset="0"/>
            </a:endParaRPr>
          </a:p>
          <a:p>
            <a:pPr lvl="8"/>
            <a:r>
              <a:rPr lang="en-US" sz="5400" b="1">
                <a:latin typeface="Comic Sans MS" panose="030F0702030302020204" charset="0"/>
                <a:cs typeface="Comic Sans MS" panose="030F0702030302020204" charset="0"/>
              </a:rPr>
              <a:t>In human</a:t>
            </a:r>
            <a:endParaRPr lang="en-US" sz="5400" b="1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1600200"/>
            <a:ext cx="9470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3390" y="1721485"/>
            <a:ext cx="8763635" cy="42824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6735" y="1698625"/>
            <a:ext cx="8678545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1010" y="1825625"/>
            <a:ext cx="86588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9160" y="1600200"/>
            <a:ext cx="80848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0540" y="1600200"/>
            <a:ext cx="81737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8470" y="2110105"/>
            <a:ext cx="8319135" cy="40220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aptur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6745" y="2052955"/>
            <a:ext cx="8397240" cy="39643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3820" y="1600200"/>
            <a:ext cx="9220200" cy="51041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6365" y="1600200"/>
            <a:ext cx="68580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9530" y="1600200"/>
            <a:ext cx="6494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5330" y="1600200"/>
            <a:ext cx="81807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2775" y="1600200"/>
            <a:ext cx="84258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8940" y="1812925"/>
            <a:ext cx="8559165" cy="4545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6445" y="1825625"/>
            <a:ext cx="81178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8640" y="1600200"/>
            <a:ext cx="60134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18130" y="1600200"/>
            <a:ext cx="65551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5855" y="1600200"/>
            <a:ext cx="73996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2940" y="1600200"/>
            <a:ext cx="83254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1425" y="1600200"/>
            <a:ext cx="46285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02710" y="1600200"/>
            <a:ext cx="43853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28110" y="1600200"/>
            <a:ext cx="4335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635" y="2239645"/>
            <a:ext cx="7109460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5385" y="1610995"/>
            <a:ext cx="7299960" cy="45034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06825" y="1600200"/>
            <a:ext cx="45777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0945" y="2309495"/>
            <a:ext cx="9768840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69690" y="1600200"/>
            <a:ext cx="44513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86200" y="1600200"/>
            <a:ext cx="441833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6825" y="2060575"/>
            <a:ext cx="7117080" cy="36042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20795" y="1600200"/>
            <a:ext cx="454914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2535" y="2098675"/>
            <a:ext cx="7185660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8"/>
            <a:endParaRPr lang="en-US" sz="4950">
              <a:sym typeface="+mn-ea"/>
            </a:endParaRPr>
          </a:p>
          <a:p>
            <a:pPr lvl="8"/>
            <a:endParaRPr lang="en-US" sz="4950">
              <a:sym typeface="+mn-ea"/>
            </a:endParaRPr>
          </a:p>
          <a:p>
            <a:pPr lvl="8"/>
            <a:r>
              <a:rPr lang="en-US" sz="6600">
                <a:sym typeface="+mn-ea"/>
              </a:rPr>
              <a:t>In Yeast</a:t>
            </a:r>
            <a:endParaRPr lang="en-US" sz="6600"/>
          </a:p>
          <a:p>
            <a:endParaRPr lang="en-US" sz="6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3600" y="1600200"/>
            <a:ext cx="538353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1880" y="1600200"/>
            <a:ext cx="49676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1870" y="1600200"/>
            <a:ext cx="512762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86810" y="1600200"/>
            <a:ext cx="48171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5225" y="1924685"/>
            <a:ext cx="986028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57930" y="1600200"/>
            <a:ext cx="46755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0275" y="1600200"/>
            <a:ext cx="52508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7775" y="1372235"/>
            <a:ext cx="7155180" cy="428117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4435" y="1713865"/>
            <a:ext cx="7261860" cy="42976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6325" y="1610995"/>
            <a:ext cx="7498080" cy="450342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2055" y="1751965"/>
            <a:ext cx="7246620" cy="42214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83485" y="2174875"/>
            <a:ext cx="7223760" cy="33756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4775" y="1600200"/>
            <a:ext cx="43618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3965" y="2414905"/>
            <a:ext cx="71628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3960" y="1600200"/>
            <a:ext cx="72428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9035" y="1882775"/>
            <a:ext cx="9852660" cy="423672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02075" y="1600200"/>
            <a:ext cx="438658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5865" y="2315845"/>
            <a:ext cx="7239000" cy="309372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3015" y="1839595"/>
            <a:ext cx="7124700" cy="404622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6010" y="1529080"/>
            <a:ext cx="7459980" cy="43008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85285" y="1825625"/>
            <a:ext cx="38201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5665" y="1917065"/>
            <a:ext cx="10439400" cy="41681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WPS Presentation</Application>
  <PresentationFormat>Widescreen</PresentationFormat>
  <Paragraphs>12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1" baseType="lpstr">
      <vt:lpstr>Arial</vt:lpstr>
      <vt:lpstr>SimSun</vt:lpstr>
      <vt:lpstr>Wingdings</vt:lpstr>
      <vt:lpstr>Comic Sans MS</vt:lpstr>
      <vt:lpstr>Microsoft YaHei</vt:lpstr>
      <vt:lpstr>Arial Unicode MS</vt:lpstr>
      <vt:lpstr>Calibri</vt:lpstr>
      <vt:lpstr>Art_mountaineering</vt:lpstr>
      <vt:lpstr>NetworkX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nedos</cp:lastModifiedBy>
  <cp:revision>11</cp:revision>
  <dcterms:created xsi:type="dcterms:W3CDTF">2022-06-06T15:01:00Z</dcterms:created>
  <dcterms:modified xsi:type="dcterms:W3CDTF">2022-06-08T12:19:43Z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916332084458404DB1DB292AB6941587</vt:lpwstr>
  </property>
  <property fmtid="{D5CDD505-2E9C-101B-9397-08002B2CF9AE}" pid="3" name="KSOProductBuildVer">
    <vt:lpwstr>1033-11.2.0.10451</vt:lpwstr>
  </property>
</Properties>
</file>